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2" r:id="rId1"/>
  </p:sldMasterIdLst>
  <p:notesMasterIdLst>
    <p:notesMasterId r:id="rId21"/>
  </p:notesMasterIdLst>
  <p:sldIdLst>
    <p:sldId id="256" r:id="rId2"/>
    <p:sldId id="269" r:id="rId3"/>
    <p:sldId id="270" r:id="rId4"/>
    <p:sldId id="264" r:id="rId5"/>
    <p:sldId id="265" r:id="rId6"/>
    <p:sldId id="258" r:id="rId7"/>
    <p:sldId id="259" r:id="rId8"/>
    <p:sldId id="276" r:id="rId9"/>
    <p:sldId id="268" r:id="rId10"/>
    <p:sldId id="263" r:id="rId11"/>
    <p:sldId id="257" r:id="rId12"/>
    <p:sldId id="277" r:id="rId13"/>
    <p:sldId id="274" r:id="rId14"/>
    <p:sldId id="278" r:id="rId15"/>
    <p:sldId id="281" r:id="rId16"/>
    <p:sldId id="282" r:id="rId17"/>
    <p:sldId id="271" r:id="rId18"/>
    <p:sldId id="279" r:id="rId19"/>
    <p:sldId id="280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97" autoAdjust="0"/>
    <p:restoredTop sz="70929" autoAdjust="0"/>
  </p:normalViewPr>
  <p:slideViewPr>
    <p:cSldViewPr>
      <p:cViewPr varScale="1">
        <p:scale>
          <a:sx n="63" d="100"/>
          <a:sy n="63" d="100"/>
        </p:scale>
        <p:origin x="1862" y="4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-1622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wm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78A98D-598F-47B4-9A99-CC4E4EB54757}" type="datetimeFigureOut">
              <a:rPr lang="en-US" smtClean="0"/>
              <a:t>4/27/2013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BCF378-961E-4BBC-98C8-C6B4FAB81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536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Any</a:t>
            </a:r>
            <a:r>
              <a:rPr lang="en-US" baseline="0" dirty="0" smtClean="0"/>
              <a:t> mobile developers?</a:t>
            </a:r>
          </a:p>
          <a:p>
            <a:r>
              <a:rPr lang="en-US" baseline="0" dirty="0" smtClean="0"/>
              <a:t>Anyone heard of </a:t>
            </a:r>
            <a:r>
              <a:rPr lang="en-US" baseline="0" dirty="0" err="1" smtClean="0"/>
              <a:t>PhoneGap</a:t>
            </a:r>
            <a:r>
              <a:rPr lang="en-US" baseline="0" dirty="0" smtClean="0"/>
              <a:t> before today?</a:t>
            </a:r>
          </a:p>
          <a:p>
            <a:r>
              <a:rPr lang="en-US" baseline="0" dirty="0" smtClean="0"/>
              <a:t>Anyone currently using </a:t>
            </a:r>
            <a:r>
              <a:rPr lang="en-US" baseline="0" dirty="0" err="1" smtClean="0"/>
              <a:t>PhoneGap</a:t>
            </a:r>
            <a:r>
              <a:rPr lang="en-US" baseline="0" dirty="0" smtClean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7695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Market</a:t>
            </a:r>
            <a:r>
              <a:rPr lang="en-US" baseline="0" dirty="0" smtClean="0"/>
              <a:t> share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2222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All necessary code is loaded into a single page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Make it feel native: fast and fluid, it’s all about perception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Most obvious choice with a hybrid container app</a:t>
            </a:r>
          </a:p>
          <a:p>
            <a:pPr marL="171450" indent="-171450">
              <a:buFont typeface="Arial" pitchFamily="34" charset="0"/>
              <a:buChar char="•"/>
            </a:pPr>
            <a:endParaRPr lang="en-US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All necessary code is loaded into a single page, or necessary  code is loaded dynamically and added to page when needed.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Make it feel native: fast and fluid, it’s all about perception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Most obvious choice when pairing with a hybrid container app for the native feel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Go over take a picture, </a:t>
            </a:r>
            <a:r>
              <a:rPr lang="en-US" dirty="0" err="1" smtClean="0"/>
              <a:t>jquery</a:t>
            </a:r>
            <a:r>
              <a:rPr lang="en-US" dirty="0" smtClean="0"/>
              <a:t> mobile page (View), view model</a:t>
            </a:r>
          </a:p>
          <a:p>
            <a:pPr marL="171450" indent="-171450">
              <a:buFont typeface="Arial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3710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container app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718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Most appropriate for internal apps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Highly controlled users on a standardized mobile platform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App development can be streamlined with reduced complexity designing, building, and testing apps.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922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itchFamily="34" charset="0"/>
              <a:buChar char="•"/>
            </a:pPr>
            <a:r>
              <a:rPr lang="en-US" dirty="0" smtClean="0"/>
              <a:t>Mobile platform fragmentation</a:t>
            </a:r>
          </a:p>
          <a:p>
            <a:pPr marL="171450" lvl="0" indent="-171450">
              <a:buFont typeface="Arial" pitchFamily="34" charset="0"/>
              <a:buChar char="•"/>
            </a:pPr>
            <a:r>
              <a:rPr lang="en-US" dirty="0" smtClean="0"/>
              <a:t>BYOD (Bring Your Own Device) policy</a:t>
            </a:r>
          </a:p>
          <a:p>
            <a:pPr marL="171450" lvl="0" indent="-171450">
              <a:buFont typeface="Arial" pitchFamily="34" charset="0"/>
              <a:buChar char="•"/>
            </a:pPr>
            <a:r>
              <a:rPr lang="en-US" dirty="0" smtClean="0"/>
              <a:t>Developing apps for the general mobile market</a:t>
            </a:r>
          </a:p>
          <a:p>
            <a:pPr marL="171450" lvl="0" indent="-171450">
              <a:buFont typeface="Arial" pitchFamily="34" charset="0"/>
              <a:buChar char="•"/>
            </a:pPr>
            <a:r>
              <a:rPr lang="en-US" dirty="0" smtClean="0"/>
              <a:t>More complexity in designing, building, and testing applications across multiple platforms</a:t>
            </a:r>
          </a:p>
          <a:p>
            <a:pPr marL="0" indent="0">
              <a:buFont typeface="Arial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677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Leverages the power of HTML, CSS, and JavaScript with access to native APIs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err="1" smtClean="0"/>
              <a:t>PhoneGap</a:t>
            </a:r>
            <a:r>
              <a:rPr lang="en-US" dirty="0" smtClean="0"/>
              <a:t> (Apache Cordova) can be utilized to create hybrid app containers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A build must be created for each platform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PROS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Familiar technologies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Access to many device APIs and sensors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Apps can be deployed and installed from an app store and be monetized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Mostly common code base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CONS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Performance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dirty="0" smtClean="0"/>
              <a:t>Think carefully about performance (older devices)</a:t>
            </a:r>
            <a:endParaRPr lang="en-US" dirty="0" smtClean="0"/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Cross browser </a:t>
            </a:r>
            <a:r>
              <a:rPr lang="en-US" dirty="0" smtClean="0"/>
              <a:t>issues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dirty="0" smtClean="0"/>
              <a:t>Must be aware of cross browser differences</a:t>
            </a:r>
            <a:endParaRPr lang="en-US" dirty="0" smtClean="0"/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Doesn’t look </a:t>
            </a:r>
            <a:r>
              <a:rPr lang="en-US" dirty="0" smtClean="0"/>
              <a:t>native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dirty="0" smtClean="0"/>
              <a:t>If you object is to make it feel native, re-implementation of native controls is difficult</a:t>
            </a:r>
          </a:p>
          <a:p>
            <a:pPr marL="628650" lvl="1" indent="-171450">
              <a:buFont typeface="Arial" pitchFamily="34" charset="0"/>
              <a:buChar char="•"/>
            </a:pPr>
            <a:endParaRPr lang="en-US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BEST FOR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Cross-platform apps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Deploying to app store for monetization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Native </a:t>
            </a:r>
            <a:r>
              <a:rPr lang="en-US" dirty="0" smtClean="0"/>
              <a:t>code required for APIs not exposed by </a:t>
            </a:r>
            <a:r>
              <a:rPr lang="en-US" dirty="0" err="1" smtClean="0"/>
              <a:t>PhoneGap</a:t>
            </a:r>
            <a:endParaRPr lang="en-US" dirty="0" smtClean="0"/>
          </a:p>
          <a:p>
            <a:pPr lvl="1"/>
            <a:r>
              <a:rPr lang="en-US" dirty="0" smtClean="0"/>
              <a:t>Web Developer already and your project intends to target 2 platforms (</a:t>
            </a:r>
            <a:r>
              <a:rPr lang="en-US" dirty="0" err="1" smtClean="0"/>
              <a:t>PhoneGap</a:t>
            </a:r>
            <a:r>
              <a:rPr lang="en-US" dirty="0" smtClean="0"/>
              <a:t> will be more efficient)</a:t>
            </a:r>
          </a:p>
          <a:p>
            <a:pPr lvl="1"/>
            <a:r>
              <a:rPr lang="en-US" dirty="0" smtClean="0"/>
              <a:t>Local database – native developers (call into native data storage libraries, core data), exposes those through API, </a:t>
            </a:r>
            <a:r>
              <a:rPr lang="en-US" dirty="0" err="1" smtClean="0"/>
              <a:t>LocalStorage</a:t>
            </a:r>
            <a:r>
              <a:rPr lang="en-US" dirty="0" smtClean="0"/>
              <a:t>, HTML File System API, JSON to text files to disk, load them from disk</a:t>
            </a:r>
          </a:p>
          <a:p>
            <a:pPr lvl="1"/>
            <a:r>
              <a:rPr lang="en-US" dirty="0" smtClean="0"/>
              <a:t>Underscore LINQ for JavaScript</a:t>
            </a:r>
          </a:p>
          <a:p>
            <a:pPr marL="0" lvl="0" indent="0">
              <a:buFont typeface="Arial" pitchFamily="34" charset="0"/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412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Access to platform-specific SDKs and languages to build an app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PROS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Unrestricted access to platform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Maximum Performance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Only limits are the platform and your imagination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CONS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Most expensive, least flexible for cross-platform development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Native language and tools for each platform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Shortage of Developers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Low code reuse between platforms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BEST FOR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Single-platform mobile app or an app’s requirements exceed the capabilities of Hybrid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Graphic intense games and unique interfaces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Performance optimized apps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1966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Allows developers to package their web application as an App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A common API for device functions and sensors across platforms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Shell – starts web browser control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Pages display in browser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Installed like every native app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5651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Leverage existing development skills with HTML, CSS, and  JavaScript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A common code base across multiple platforms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Give you access to a common device API across multiple platforms (</a:t>
            </a:r>
            <a:r>
              <a:rPr lang="en-US" dirty="0" err="1" smtClean="0"/>
              <a:t>iOS</a:t>
            </a:r>
            <a:r>
              <a:rPr lang="en-US" dirty="0" smtClean="0"/>
              <a:t>, Android, Windows Phone, Blackberry)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Can create full featured cross-platform apps that behave and function like a native app at a much lower cost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err="1" smtClean="0"/>
              <a:t>PhoneGap</a:t>
            </a:r>
            <a:r>
              <a:rPr lang="en-US" dirty="0" smtClean="0"/>
              <a:t> Build Service allows you as a developer to build these apps in cloud without using native tools</a:t>
            </a:r>
          </a:p>
          <a:p>
            <a:pPr marL="171450" indent="-171450">
              <a:buFont typeface="Arial" pitchFamily="34" charset="0"/>
              <a:buChar char="•"/>
            </a:pPr>
            <a:endParaRPr lang="en-US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Compare time to building same</a:t>
            </a:r>
            <a:r>
              <a:rPr lang="en-US" baseline="0" dirty="0" smtClean="0"/>
              <a:t> app across platforms natively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1844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Doesn’t give you full access to a devices API and sensors (out of the box)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Can write your own plug-in or use someone else's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Doesn’t have access to same features across all platforms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Requires native tools unless using </a:t>
            </a:r>
            <a:r>
              <a:rPr lang="en-US" dirty="0" err="1" smtClean="0"/>
              <a:t>PhoneGap</a:t>
            </a:r>
            <a:r>
              <a:rPr lang="en-US" dirty="0" smtClean="0"/>
              <a:t> Build Service or </a:t>
            </a:r>
            <a:r>
              <a:rPr lang="en-US" dirty="0" err="1" smtClean="0"/>
              <a:t>Icenium</a:t>
            </a:r>
            <a:endParaRPr lang="en-US" dirty="0" smtClean="0"/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err="1" smtClean="0"/>
              <a:t>Icemium</a:t>
            </a:r>
            <a:r>
              <a:rPr lang="en-US" dirty="0" smtClean="0"/>
              <a:t> is currently limited to Android and </a:t>
            </a:r>
            <a:r>
              <a:rPr lang="en-US" dirty="0" err="1" smtClean="0"/>
              <a:t>iOS</a:t>
            </a:r>
            <a:r>
              <a:rPr lang="en-US" dirty="0" smtClean="0"/>
              <a:t> platforms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More complexity in designing, building, and testing the app across multiple platforms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Lower performance as compared to a natively optimized application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Apps may be rejected by app stores if they are too sluggish and don’t seem native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872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Inefficient</a:t>
            </a:r>
            <a:r>
              <a:rPr lang="en-US" baseline="0" dirty="0" smtClean="0"/>
              <a:t> to build a native app across platforms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baseline="0" dirty="0" smtClean="0"/>
              <a:t>Multiple languages and tools to learn</a:t>
            </a:r>
            <a:endParaRPr lang="en-US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A free and open source framework that allows you to create mobile apps using standardized web APIs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Bridges the gap between the browser and device specific APIs and sensors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err="1" smtClean="0"/>
              <a:t>PhoneGap</a:t>
            </a:r>
            <a:r>
              <a:rPr lang="en-US" dirty="0" smtClean="0"/>
              <a:t> framework embeds HTML5 code inside a native </a:t>
            </a:r>
            <a:r>
              <a:rPr lang="en-US" dirty="0" err="1" smtClean="0"/>
              <a:t>WebView</a:t>
            </a:r>
            <a:r>
              <a:rPr lang="en-US" dirty="0" smtClean="0"/>
              <a:t> on the device using Foreign Function Interface to access the native resources of the device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Hybrid Container </a:t>
            </a:r>
            <a:r>
              <a:rPr lang="en-US" dirty="0" err="1" smtClean="0"/>
              <a:t>Ap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BCF378-961E-4BBC-98C8-C6B4FAB813A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910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4/27/2013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4/27/2013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4/27/2013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4/27/2013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093" r:id="rId1"/>
    <p:sldLayoutId id="2147484094" r:id="rId2"/>
    <p:sldLayoutId id="2147484095" r:id="rId3"/>
    <p:sldLayoutId id="2147484096" r:id="rId4"/>
    <p:sldLayoutId id="2147484097" r:id="rId5"/>
    <p:sldLayoutId id="2147484098" r:id="rId6"/>
    <p:sldLayoutId id="2147484099" r:id="rId7"/>
    <p:sldLayoutId id="2147484100" r:id="rId8"/>
    <p:sldLayoutId id="2147484101" r:id="rId9"/>
    <p:sldLayoutId id="2147484102" r:id="rId10"/>
    <p:sldLayoutId id="2147484103" r:id="rId11"/>
  </p:sldLayoutIdLst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ustintindle" TargetMode="External"/><Relationship Id="rId2" Type="http://schemas.openxmlformats.org/officeDocument/2006/relationships/hyperlink" Target="mailto:justin.tindle@kizan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Cross-Platform Applications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Using HTML 5 and </a:t>
            </a:r>
            <a:r>
              <a:rPr lang="en-US" dirty="0" err="1" smtClean="0"/>
              <a:t>PhoneGap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64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PhoneGap</a:t>
            </a:r>
            <a:r>
              <a:rPr lang="en-US" dirty="0" smtClean="0"/>
              <a:t>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Limited access to device API/Sensors</a:t>
            </a:r>
          </a:p>
          <a:p>
            <a:r>
              <a:rPr lang="en-US" dirty="0" smtClean="0"/>
              <a:t>May require native tools</a:t>
            </a:r>
          </a:p>
          <a:p>
            <a:pPr lvl="1"/>
            <a:r>
              <a:rPr lang="en-US" dirty="0" err="1" smtClean="0"/>
              <a:t>PhoneGap</a:t>
            </a:r>
            <a:r>
              <a:rPr lang="en-US" dirty="0" smtClean="0"/>
              <a:t> Build Service</a:t>
            </a:r>
          </a:p>
          <a:p>
            <a:pPr lvl="1"/>
            <a:r>
              <a:rPr lang="en-US" dirty="0" err="1" smtClean="0"/>
              <a:t>Icenium</a:t>
            </a:r>
            <a:endParaRPr lang="en-US" dirty="0" smtClean="0"/>
          </a:p>
          <a:p>
            <a:r>
              <a:rPr lang="en-US" dirty="0" smtClean="0"/>
              <a:t>Lower performance</a:t>
            </a:r>
          </a:p>
          <a:p>
            <a:r>
              <a:rPr lang="en-US" dirty="0" smtClean="0"/>
              <a:t>Apps can be more easily rejected</a:t>
            </a:r>
          </a:p>
        </p:txBody>
      </p:sp>
    </p:spTree>
    <p:extLst>
      <p:ext uri="{BB962C8B-B14F-4D97-AF65-F5344CB8AC3E}">
        <p14:creationId xmlns:p14="http://schemas.microsoft.com/office/powerpoint/2010/main" val="122293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Building Hybrid Apps with </a:t>
            </a:r>
            <a:r>
              <a:rPr lang="en-US" dirty="0" err="1" smtClean="0"/>
              <a:t>PhoneGap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Pick your platforms</a:t>
            </a:r>
          </a:p>
          <a:p>
            <a:r>
              <a:rPr lang="en-US" dirty="0" smtClean="0"/>
              <a:t>Create your web application using familiar web technologies</a:t>
            </a:r>
          </a:p>
          <a:p>
            <a:r>
              <a:rPr lang="en-US" dirty="0" smtClean="0"/>
              <a:t>Package it as a hybrid container app to chosen platforms</a:t>
            </a:r>
          </a:p>
          <a:p>
            <a:r>
              <a:rPr lang="en-US" dirty="0" smtClean="0"/>
              <a:t>Submit to store</a:t>
            </a:r>
          </a:p>
          <a:p>
            <a:r>
              <a:rPr lang="en-US" dirty="0" smtClean="0"/>
              <a:t>????</a:t>
            </a:r>
          </a:p>
          <a:p>
            <a:r>
              <a:rPr lang="en-US" dirty="0" smtClean="0"/>
              <a:t>Profit</a:t>
            </a:r>
            <a:endParaRPr lang="en-US" dirty="0"/>
          </a:p>
        </p:txBody>
      </p:sp>
      <p:pic>
        <p:nvPicPr>
          <p:cNvPr id="2050" name="Picture 2" descr="http://phonegap.com/css/images/graphic_build_bo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4114800"/>
            <a:ext cx="2641600" cy="224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793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Pick Platforms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pPr marL="36576" indent="0">
              <a:buNone/>
            </a:pPr>
            <a:endParaRPr lang="en-US" dirty="0" smtClean="0"/>
          </a:p>
          <a:p>
            <a:r>
              <a:rPr lang="en-US" dirty="0" smtClean="0"/>
              <a:t>What questions should I be asking?</a:t>
            </a:r>
          </a:p>
          <a:p>
            <a:r>
              <a:rPr lang="en-US" dirty="0"/>
              <a:t>Chosen Platforms </a:t>
            </a:r>
          </a:p>
          <a:p>
            <a:pPr lvl="1"/>
            <a:r>
              <a:rPr lang="en-US" dirty="0" err="1"/>
              <a:t>iOS</a:t>
            </a:r>
            <a:r>
              <a:rPr lang="en-US" dirty="0"/>
              <a:t>, Android, Windows Phone 8</a:t>
            </a:r>
          </a:p>
          <a:p>
            <a:pPr marL="36576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9195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Web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Single Page Application</a:t>
            </a:r>
          </a:p>
          <a:p>
            <a:pPr lvl="1"/>
            <a:r>
              <a:rPr lang="en-US" dirty="0" smtClean="0"/>
              <a:t>Tools</a:t>
            </a:r>
          </a:p>
          <a:p>
            <a:pPr lvl="2"/>
            <a:r>
              <a:rPr lang="en-US" dirty="0" err="1" smtClean="0"/>
              <a:t>jQuery</a:t>
            </a:r>
            <a:r>
              <a:rPr lang="en-US" dirty="0" smtClean="0"/>
              <a:t> Mobile</a:t>
            </a:r>
          </a:p>
          <a:p>
            <a:pPr lvl="3"/>
            <a:r>
              <a:rPr lang="en-US" dirty="0" smtClean="0"/>
              <a:t>User Interface</a:t>
            </a:r>
          </a:p>
          <a:p>
            <a:pPr lvl="2"/>
            <a:r>
              <a:rPr lang="en-US" dirty="0" smtClean="0"/>
              <a:t>Knockout</a:t>
            </a:r>
          </a:p>
          <a:p>
            <a:pPr lvl="3"/>
            <a:r>
              <a:rPr lang="en-US" dirty="0" smtClean="0"/>
              <a:t>MVVM Framework</a:t>
            </a:r>
          </a:p>
          <a:p>
            <a:pPr lvl="2"/>
            <a:r>
              <a:rPr lang="en-US" dirty="0" err="1" smtClean="0"/>
              <a:t>PhoneGap</a:t>
            </a:r>
            <a:endParaRPr lang="en-US" dirty="0" smtClean="0"/>
          </a:p>
          <a:p>
            <a:pPr lvl="3"/>
            <a:r>
              <a:rPr lang="en-US" dirty="0" smtClean="0"/>
              <a:t>Access to device APIs</a:t>
            </a:r>
          </a:p>
        </p:txBody>
      </p:sp>
    </p:spTree>
    <p:extLst>
      <p:ext uri="{BB962C8B-B14F-4D97-AF65-F5344CB8AC3E}">
        <p14:creationId xmlns:p14="http://schemas.microsoft.com/office/powerpoint/2010/main" val="3628993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Create Hybrid Container Apps</a:t>
            </a:r>
          </a:p>
          <a:p>
            <a:pPr lvl="1"/>
            <a:r>
              <a:rPr lang="en-US" dirty="0" err="1" smtClean="0"/>
              <a:t>iOS</a:t>
            </a:r>
            <a:r>
              <a:rPr lang="en-US" dirty="0"/>
              <a:t> </a:t>
            </a:r>
            <a:r>
              <a:rPr lang="en-US" dirty="0" smtClean="0"/>
              <a:t>– </a:t>
            </a:r>
            <a:r>
              <a:rPr lang="en-US" dirty="0" err="1" smtClean="0"/>
              <a:t>Xcode</a:t>
            </a:r>
            <a:endParaRPr lang="en-US" dirty="0" smtClean="0"/>
          </a:p>
          <a:p>
            <a:pPr lvl="1"/>
            <a:r>
              <a:rPr lang="en-US" dirty="0" smtClean="0"/>
              <a:t>Android – Eclipse</a:t>
            </a:r>
          </a:p>
          <a:p>
            <a:pPr lvl="1"/>
            <a:r>
              <a:rPr lang="en-US" dirty="0" smtClean="0"/>
              <a:t>Windows Phone 8 – Visual Studio</a:t>
            </a:r>
          </a:p>
          <a:p>
            <a:r>
              <a:rPr lang="en-US" dirty="0" smtClean="0"/>
              <a:t>Use a </a:t>
            </a:r>
            <a:r>
              <a:rPr lang="en-US" dirty="0" err="1" smtClean="0"/>
              <a:t>WebView</a:t>
            </a:r>
            <a:r>
              <a:rPr lang="en-US" dirty="0" smtClean="0"/>
              <a:t> to render your web application</a:t>
            </a:r>
          </a:p>
          <a:p>
            <a:r>
              <a:rPr lang="en-US" dirty="0" smtClean="0"/>
              <a:t>Use </a:t>
            </a:r>
            <a:r>
              <a:rPr lang="en-US" dirty="0" err="1" smtClean="0"/>
              <a:t>PhoneGap</a:t>
            </a:r>
            <a:r>
              <a:rPr lang="en-US" dirty="0" smtClean="0"/>
              <a:t> to access the device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470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iOS</a:t>
            </a:r>
            <a:r>
              <a:rPr lang="en-US" dirty="0" smtClean="0"/>
              <a:t> Demo</a:t>
            </a:r>
            <a:endParaRPr lang="en-US" dirty="0"/>
          </a:p>
        </p:txBody>
      </p:sp>
      <p:pic>
        <p:nvPicPr>
          <p:cNvPr id="4" name="iOS-PhoneGapDemo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7206" y="1600200"/>
            <a:ext cx="2287588" cy="4525963"/>
          </a:xfrm>
        </p:spPr>
      </p:pic>
    </p:spTree>
    <p:extLst>
      <p:ext uri="{BB962C8B-B14F-4D97-AF65-F5344CB8AC3E}">
        <p14:creationId xmlns:p14="http://schemas.microsoft.com/office/powerpoint/2010/main" val="3970235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Demo</a:t>
            </a:r>
            <a:endParaRPr lang="en-US" dirty="0"/>
          </a:p>
        </p:txBody>
      </p:sp>
      <p:pic>
        <p:nvPicPr>
          <p:cNvPr id="4" name="vid_20130425_20505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17825" y="1600200"/>
            <a:ext cx="2546350" cy="4525963"/>
          </a:xfrm>
        </p:spPr>
      </p:pic>
    </p:spTree>
    <p:extLst>
      <p:ext uri="{BB962C8B-B14F-4D97-AF65-F5344CB8AC3E}">
        <p14:creationId xmlns:p14="http://schemas.microsoft.com/office/powerpoint/2010/main" val="1871627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did we discuss?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Single-Platform vs. Cross-Platform</a:t>
            </a:r>
          </a:p>
          <a:p>
            <a:r>
              <a:rPr lang="en-US" dirty="0" smtClean="0"/>
              <a:t>Hybrid vs. Native</a:t>
            </a:r>
          </a:p>
          <a:p>
            <a:r>
              <a:rPr lang="en-US" dirty="0" smtClean="0"/>
              <a:t>What is </a:t>
            </a:r>
            <a:r>
              <a:rPr lang="en-US" dirty="0" err="1" smtClean="0"/>
              <a:t>PhoneGap</a:t>
            </a:r>
            <a:r>
              <a:rPr lang="en-US" dirty="0" smtClean="0"/>
              <a:t>?</a:t>
            </a:r>
          </a:p>
          <a:p>
            <a:r>
              <a:rPr lang="en-US" dirty="0" smtClean="0"/>
              <a:t>Building Hybrid Apps with </a:t>
            </a:r>
            <a:r>
              <a:rPr lang="en-US" dirty="0" err="1" smtClean="0"/>
              <a:t>PhoneGap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820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KiZAN</a:t>
            </a:r>
            <a:r>
              <a:rPr lang="en-US" dirty="0" smtClean="0"/>
              <a:t> Code Jam Series 2013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Windows 8 Code Jam</a:t>
            </a:r>
          </a:p>
          <a:p>
            <a:pPr lvl="1"/>
            <a:r>
              <a:rPr lang="en-US" dirty="0" smtClean="0"/>
              <a:t>When</a:t>
            </a:r>
          </a:p>
          <a:p>
            <a:pPr lvl="2"/>
            <a:r>
              <a:rPr lang="en-US" dirty="0" smtClean="0"/>
              <a:t>June 7</a:t>
            </a:r>
            <a:r>
              <a:rPr lang="en-US" baseline="30000" dirty="0" smtClean="0"/>
              <a:t>th</a:t>
            </a:r>
            <a:r>
              <a:rPr lang="en-US" dirty="0" smtClean="0"/>
              <a:t>, 5PM through June 9</a:t>
            </a:r>
            <a:r>
              <a:rPr lang="en-US" baseline="30000" dirty="0" smtClean="0"/>
              <a:t>th</a:t>
            </a:r>
            <a:r>
              <a:rPr lang="en-US" dirty="0" smtClean="0"/>
              <a:t> 1PM</a:t>
            </a:r>
          </a:p>
          <a:p>
            <a:pPr lvl="1"/>
            <a:r>
              <a:rPr lang="en-US" dirty="0" smtClean="0"/>
              <a:t>Where</a:t>
            </a:r>
          </a:p>
          <a:p>
            <a:pPr lvl="2"/>
            <a:r>
              <a:rPr lang="en-US" dirty="0" err="1" smtClean="0"/>
              <a:t>KiZAN</a:t>
            </a:r>
            <a:r>
              <a:rPr lang="en-US" dirty="0" smtClean="0"/>
              <a:t> </a:t>
            </a:r>
            <a:r>
              <a:rPr lang="en-US" dirty="0" err="1" smtClean="0"/>
              <a:t>Tehcnologies</a:t>
            </a:r>
            <a:endParaRPr lang="en-US" dirty="0" smtClean="0"/>
          </a:p>
          <a:p>
            <a:pPr lvl="2"/>
            <a:r>
              <a:rPr lang="en-US" dirty="0" smtClean="0"/>
              <a:t>1831 Williamson Court, Louisville, KY 40223</a:t>
            </a:r>
          </a:p>
          <a:p>
            <a:pPr lvl="1"/>
            <a:r>
              <a:rPr lang="en-US" dirty="0" smtClean="0"/>
              <a:t>Free</a:t>
            </a:r>
          </a:p>
          <a:p>
            <a:pPr lvl="2"/>
            <a:r>
              <a:rPr lang="en-US" dirty="0" smtClean="0"/>
              <a:t>Space is limited to 30 developers</a:t>
            </a:r>
          </a:p>
          <a:p>
            <a:pPr lvl="1"/>
            <a:r>
              <a:rPr lang="en-US" dirty="0" smtClean="0"/>
              <a:t>Food and drinks are provided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437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Contact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Email</a:t>
            </a:r>
          </a:p>
          <a:p>
            <a:pPr lvl="1"/>
            <a:r>
              <a:rPr lang="en-US" dirty="0" smtClean="0">
                <a:hlinkClick r:id="rId2"/>
              </a:rPr>
              <a:t>justin.tindle@kizan.com</a:t>
            </a:r>
            <a:endParaRPr lang="en-US" dirty="0" smtClean="0"/>
          </a:p>
          <a:p>
            <a:r>
              <a:rPr lang="en-US" dirty="0" err="1" smtClean="0"/>
              <a:t>GitHub</a:t>
            </a:r>
            <a:endParaRPr lang="en-US" dirty="0" smtClean="0"/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github.com/justintindle</a:t>
            </a:r>
            <a:endParaRPr lang="en-US" dirty="0" smtClean="0"/>
          </a:p>
          <a:p>
            <a:pPr lvl="1"/>
            <a:r>
              <a:rPr lang="en-US" dirty="0" smtClean="0"/>
              <a:t>Repo – </a:t>
            </a:r>
            <a:r>
              <a:rPr lang="en-US" dirty="0" err="1" smtClean="0"/>
              <a:t>codepalousa-phonegap</a:t>
            </a:r>
            <a:endParaRPr lang="en-US" dirty="0" smtClean="0"/>
          </a:p>
          <a:p>
            <a:r>
              <a:rPr lang="en-US" dirty="0" smtClean="0"/>
              <a:t>Twitter</a:t>
            </a:r>
          </a:p>
          <a:p>
            <a:pPr lvl="1"/>
            <a:r>
              <a:rPr lang="en-US" dirty="0" smtClean="0"/>
              <a:t>@</a:t>
            </a:r>
            <a:r>
              <a:rPr lang="en-US" dirty="0" err="1" smtClean="0"/>
              <a:t>justintindle</a:t>
            </a:r>
            <a:endParaRPr lang="en-US" dirty="0" smtClean="0"/>
          </a:p>
          <a:p>
            <a:pPr marL="36576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303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AM I!?!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Justin Tindle</a:t>
            </a:r>
          </a:p>
          <a:p>
            <a:pPr lvl="1"/>
            <a:r>
              <a:rPr lang="en-US" dirty="0" smtClean="0"/>
              <a:t>Consultant at </a:t>
            </a:r>
            <a:r>
              <a:rPr lang="en-US" dirty="0" err="1" smtClean="0"/>
              <a:t>KiZAN</a:t>
            </a:r>
            <a:r>
              <a:rPr lang="en-US" dirty="0" smtClean="0"/>
              <a:t> Technologies</a:t>
            </a:r>
          </a:p>
          <a:p>
            <a:pPr lvl="1"/>
            <a:r>
              <a:rPr lang="en-US" dirty="0" smtClean="0"/>
              <a:t>Vertical Lead of Mobile/Windows 8 Development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3581400"/>
            <a:ext cx="2743200" cy="2743200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886200"/>
            <a:ext cx="2143125" cy="213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3886200"/>
            <a:ext cx="1952625" cy="234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67878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Single-Platform vs. Cross-Platform</a:t>
            </a:r>
          </a:p>
          <a:p>
            <a:r>
              <a:rPr lang="en-US" dirty="0" smtClean="0"/>
              <a:t>Hybrid Apps vs. Native Apps</a:t>
            </a:r>
          </a:p>
          <a:p>
            <a:r>
              <a:rPr lang="en-US" dirty="0" smtClean="0"/>
              <a:t>What is </a:t>
            </a:r>
            <a:r>
              <a:rPr lang="en-US" dirty="0" err="1" smtClean="0"/>
              <a:t>PhoneGap</a:t>
            </a:r>
            <a:r>
              <a:rPr lang="en-US" dirty="0" smtClean="0"/>
              <a:t>?</a:t>
            </a:r>
          </a:p>
          <a:p>
            <a:r>
              <a:rPr lang="en-US" dirty="0" smtClean="0"/>
              <a:t>Building Hybrid Apps with </a:t>
            </a:r>
            <a:r>
              <a:rPr lang="en-US" dirty="0" err="1" smtClean="0"/>
              <a:t>PhoneGap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867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Single-Platform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 smtClean="0"/>
              <a:t>Development targets a single platform</a:t>
            </a:r>
            <a:endParaRPr lang="en-US" dirty="0"/>
          </a:p>
          <a:p>
            <a:r>
              <a:rPr lang="en-US" dirty="0" smtClean="0"/>
              <a:t>Why?</a:t>
            </a:r>
          </a:p>
          <a:p>
            <a:pPr lvl="1"/>
            <a:r>
              <a:rPr lang="en-US" dirty="0" smtClean="0"/>
              <a:t>Internal Apps</a:t>
            </a:r>
            <a:endParaRPr lang="en-US" dirty="0"/>
          </a:p>
          <a:p>
            <a:pPr lvl="1"/>
            <a:r>
              <a:rPr lang="en-US" dirty="0" smtClean="0"/>
              <a:t>Highly controlled users</a:t>
            </a:r>
          </a:p>
          <a:p>
            <a:pPr lvl="1"/>
            <a:r>
              <a:rPr lang="en-US" dirty="0" smtClean="0"/>
              <a:t>Streamlined App Development</a:t>
            </a:r>
            <a:endParaRPr lang="en-US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300" y="3886200"/>
            <a:ext cx="1295400" cy="2552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53567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Cross-Platform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Development targets multiple platforms</a:t>
            </a:r>
          </a:p>
          <a:p>
            <a:r>
              <a:rPr lang="en-US" dirty="0" smtClean="0"/>
              <a:t>Why multiple platforms?</a:t>
            </a:r>
          </a:p>
          <a:p>
            <a:pPr lvl="1"/>
            <a:r>
              <a:rPr lang="en-US" dirty="0" smtClean="0"/>
              <a:t>Fragmentation</a:t>
            </a:r>
          </a:p>
          <a:p>
            <a:pPr lvl="1"/>
            <a:r>
              <a:rPr lang="en-US" dirty="0" smtClean="0"/>
              <a:t>BYOD (Bring Your Own Device) policy</a:t>
            </a:r>
          </a:p>
          <a:p>
            <a:pPr lvl="1"/>
            <a:r>
              <a:rPr lang="en-US" dirty="0" smtClean="0"/>
              <a:t>General mobile market</a:t>
            </a:r>
          </a:p>
          <a:p>
            <a:r>
              <a:rPr lang="en-US" dirty="0" smtClean="0"/>
              <a:t>Issues</a:t>
            </a:r>
          </a:p>
          <a:p>
            <a:pPr lvl="1"/>
            <a:r>
              <a:rPr lang="en-US" dirty="0" smtClean="0"/>
              <a:t>More complex development processes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329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Hybrid App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PROS</a:t>
            </a:r>
          </a:p>
          <a:p>
            <a:r>
              <a:rPr lang="en-US" dirty="0" smtClean="0"/>
              <a:t>CONS</a:t>
            </a:r>
          </a:p>
          <a:p>
            <a:r>
              <a:rPr lang="en-US" dirty="0" smtClean="0"/>
              <a:t>BEST FOR</a:t>
            </a:r>
          </a:p>
          <a:p>
            <a:pPr lvl="1"/>
            <a:r>
              <a:rPr lang="en-US" dirty="0" smtClean="0"/>
              <a:t>Cross-platform apps</a:t>
            </a:r>
          </a:p>
          <a:p>
            <a:pPr lvl="1"/>
            <a:r>
              <a:rPr lang="en-US" dirty="0" smtClean="0"/>
              <a:t>Developers new to mobile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55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Native App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PROS</a:t>
            </a:r>
          </a:p>
          <a:p>
            <a:r>
              <a:rPr lang="en-US" dirty="0" smtClean="0"/>
              <a:t>CONS</a:t>
            </a:r>
          </a:p>
          <a:p>
            <a:r>
              <a:rPr lang="en-US" dirty="0" smtClean="0"/>
              <a:t>BEST FOR</a:t>
            </a:r>
          </a:p>
          <a:p>
            <a:pPr lvl="1"/>
            <a:r>
              <a:rPr lang="en-US" dirty="0" smtClean="0"/>
              <a:t>Single-platform apps</a:t>
            </a:r>
          </a:p>
          <a:p>
            <a:pPr lvl="1"/>
            <a:r>
              <a:rPr lang="en-US" dirty="0" smtClean="0"/>
              <a:t>Graphic intensive games / Unique interfaces </a:t>
            </a:r>
          </a:p>
          <a:p>
            <a:pPr lvl="1"/>
            <a:r>
              <a:rPr lang="en-US" dirty="0" smtClean="0"/>
              <a:t>Performance optimized apps</a:t>
            </a:r>
          </a:p>
        </p:txBody>
      </p:sp>
    </p:spTree>
    <p:extLst>
      <p:ext uri="{BB962C8B-B14F-4D97-AF65-F5344CB8AC3E}">
        <p14:creationId xmlns:p14="http://schemas.microsoft.com/office/powerpoint/2010/main" val="627071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PhoneGap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Allows developers to package their web application as an App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517900"/>
            <a:ext cx="7277100" cy="142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91361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PhoneGap</a:t>
            </a:r>
            <a:r>
              <a:rPr lang="en-US" dirty="0" smtClean="0"/>
              <a:t> PROS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Leverage </a:t>
            </a:r>
            <a:r>
              <a:rPr lang="en-US" dirty="0"/>
              <a:t>existing development </a:t>
            </a:r>
            <a:r>
              <a:rPr lang="en-US" dirty="0" smtClean="0"/>
              <a:t>skills </a:t>
            </a:r>
          </a:p>
          <a:p>
            <a:r>
              <a:rPr lang="en-US" dirty="0" smtClean="0"/>
              <a:t>A common code base and API across multiple platforms</a:t>
            </a:r>
          </a:p>
          <a:p>
            <a:r>
              <a:rPr lang="en-US" dirty="0" smtClean="0"/>
              <a:t>Cheaper</a:t>
            </a:r>
          </a:p>
          <a:p>
            <a:r>
              <a:rPr lang="en-US" dirty="0" smtClean="0"/>
              <a:t>Shorter time to market</a:t>
            </a:r>
          </a:p>
          <a:p>
            <a:pPr marL="36576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8508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nic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</Template>
  <TotalTime>10400</TotalTime>
  <Words>1075</Words>
  <Application>Microsoft Office PowerPoint</Application>
  <PresentationFormat>On-screen Show (4:3)</PresentationFormat>
  <Paragraphs>206</Paragraphs>
  <Slides>19</Slides>
  <Notes>12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Franklin Gothic Book</vt:lpstr>
      <vt:lpstr>Wingdings 2</vt:lpstr>
      <vt:lpstr>Technic</vt:lpstr>
      <vt:lpstr>Cross-Platform Applications</vt:lpstr>
      <vt:lpstr>Who AM I!?!</vt:lpstr>
      <vt:lpstr>Agenda</vt:lpstr>
      <vt:lpstr>Single-Platform</vt:lpstr>
      <vt:lpstr>Cross-Platform</vt:lpstr>
      <vt:lpstr>Hybrid App</vt:lpstr>
      <vt:lpstr>Native App</vt:lpstr>
      <vt:lpstr>What is PhoneGap?</vt:lpstr>
      <vt:lpstr>PhoneGap PROS</vt:lpstr>
      <vt:lpstr>PhoneGap CONS</vt:lpstr>
      <vt:lpstr>Building Hybrid Apps with PhoneGap</vt:lpstr>
      <vt:lpstr>Pick Platforms</vt:lpstr>
      <vt:lpstr>Create Web Application</vt:lpstr>
      <vt:lpstr>Package</vt:lpstr>
      <vt:lpstr>iOS Demo</vt:lpstr>
      <vt:lpstr>Android Demo</vt:lpstr>
      <vt:lpstr>What did we discuss?</vt:lpstr>
      <vt:lpstr>KiZAN Code Jam Series 2013</vt:lpstr>
      <vt:lpstr>Contact Information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Cross-Platform Applications</dc:title>
  <dc:creator>Justin Tindle</dc:creator>
  <cp:lastModifiedBy>Justin Tindle</cp:lastModifiedBy>
  <cp:revision>81</cp:revision>
  <dcterms:created xsi:type="dcterms:W3CDTF">2006-08-16T00:00:00Z</dcterms:created>
  <dcterms:modified xsi:type="dcterms:W3CDTF">2013-04-27T10:41:45Z</dcterms:modified>
</cp:coreProperties>
</file>

<file path=docProps/thumbnail.jpeg>
</file>